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130" autoAdjust="0"/>
    <p:restoredTop sz="94660"/>
  </p:normalViewPr>
  <p:slideViewPr>
    <p:cSldViewPr>
      <p:cViewPr varScale="1">
        <p:scale>
          <a:sx n="69" d="100"/>
          <a:sy n="69" d="100"/>
        </p:scale>
        <p:origin x="-18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053B-C658-405B-BBCE-EED191E9CB0F}" type="datetimeFigureOut">
              <a:rPr lang="en-US" smtClean="0"/>
              <a:pPr/>
              <a:t>2/27/2011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7C032-6CB9-4D95-8AC9-14DFE615D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053B-C658-405B-BBCE-EED191E9CB0F}" type="datetimeFigureOut">
              <a:rPr lang="en-US" smtClean="0"/>
              <a:pPr/>
              <a:t>2/27/2011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7C032-6CB9-4D95-8AC9-14DFE615D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053B-C658-405B-BBCE-EED191E9CB0F}" type="datetimeFigureOut">
              <a:rPr lang="en-US" smtClean="0"/>
              <a:pPr/>
              <a:t>2/27/2011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7C032-6CB9-4D95-8AC9-14DFE615D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053B-C658-405B-BBCE-EED191E9CB0F}" type="datetimeFigureOut">
              <a:rPr lang="en-US" smtClean="0"/>
              <a:pPr/>
              <a:t>2/27/2011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7C032-6CB9-4D95-8AC9-14DFE615D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053B-C658-405B-BBCE-EED191E9CB0F}" type="datetimeFigureOut">
              <a:rPr lang="en-US" smtClean="0"/>
              <a:pPr/>
              <a:t>2/27/2011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7C032-6CB9-4D95-8AC9-14DFE615D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053B-C658-405B-BBCE-EED191E9CB0F}" type="datetimeFigureOut">
              <a:rPr lang="en-US" smtClean="0"/>
              <a:pPr/>
              <a:t>2/27/2011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7C032-6CB9-4D95-8AC9-14DFE615D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053B-C658-405B-BBCE-EED191E9CB0F}" type="datetimeFigureOut">
              <a:rPr lang="en-US" smtClean="0"/>
              <a:pPr/>
              <a:t>2/27/2011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7C032-6CB9-4D95-8AC9-14DFE615D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053B-C658-405B-BBCE-EED191E9CB0F}" type="datetimeFigureOut">
              <a:rPr lang="en-US" smtClean="0"/>
              <a:pPr/>
              <a:t>2/27/2011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7C032-6CB9-4D95-8AC9-14DFE615D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053B-C658-405B-BBCE-EED191E9CB0F}" type="datetimeFigureOut">
              <a:rPr lang="en-US" smtClean="0"/>
              <a:pPr/>
              <a:t>2/27/2011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7C032-6CB9-4D95-8AC9-14DFE615D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053B-C658-405B-BBCE-EED191E9CB0F}" type="datetimeFigureOut">
              <a:rPr lang="en-US" smtClean="0"/>
              <a:pPr/>
              <a:t>2/27/2011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7C032-6CB9-4D95-8AC9-14DFE615D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053B-C658-405B-BBCE-EED191E9CB0F}" type="datetimeFigureOut">
              <a:rPr lang="en-US" smtClean="0"/>
              <a:pPr/>
              <a:t>2/27/2011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7C032-6CB9-4D95-8AC9-14DFE615D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E053B-C658-405B-BBCE-EED191E9CB0F}" type="datetimeFigureOut">
              <a:rPr lang="en-US" smtClean="0"/>
              <a:pPr/>
              <a:t>2/27/2011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7C032-6CB9-4D95-8AC9-14DFE615D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Genetic Basis of cancer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Multistep nature of cancer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800225"/>
            <a:ext cx="8696325" cy="467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Feature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447800"/>
            <a:ext cx="5006949" cy="5179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81000" y="5562600"/>
            <a:ext cx="3520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Dysfunction of cell cycle checkpoint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943600" y="5486400"/>
            <a:ext cx="33354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Rapidly growing tumor need and </a:t>
            </a:r>
          </a:p>
          <a:p>
            <a:r>
              <a:rPr lang="en-US" sz="1600" dirty="0" smtClean="0"/>
              <a:t>ample supply Of oxygen and nutrients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Heritable effects of cancer and some involved genes</a:t>
            </a:r>
            <a:endParaRPr lang="en-US" sz="32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5818"/>
          <a:stretch>
            <a:fillRect/>
          </a:stretch>
        </p:blipFill>
        <p:spPr bwMode="auto">
          <a:xfrm>
            <a:off x="457200" y="2057400"/>
            <a:ext cx="8229600" cy="3849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-76200" y="6477000"/>
            <a:ext cx="9278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APC: </a:t>
            </a:r>
            <a:r>
              <a:rPr lang="en-US" dirty="0" err="1" smtClean="0"/>
              <a:t>Adenomatous</a:t>
            </a:r>
            <a:r>
              <a:rPr lang="en-US" dirty="0" smtClean="0"/>
              <a:t> </a:t>
            </a:r>
            <a:r>
              <a:rPr lang="en-US" dirty="0" err="1" smtClean="0"/>
              <a:t>polyposis</a:t>
            </a:r>
            <a:r>
              <a:rPr lang="en-US" dirty="0" smtClean="0"/>
              <a:t> coli: Multiple function involved with cellular signaling and adhesion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Cancer Models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48031" y="1371600"/>
            <a:ext cx="5295969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1905000"/>
            <a:ext cx="40016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Hallmarks of humanized mouse models.</a:t>
            </a:r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 ???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1063</TotalTime>
  <Words>58</Words>
  <Application>Microsoft Office PowerPoint</Application>
  <PresentationFormat>On-screen Show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Genetic Basis of cancer</vt:lpstr>
      <vt:lpstr>Multistep nature of cancer</vt:lpstr>
      <vt:lpstr>Common Feature</vt:lpstr>
      <vt:lpstr>Heritable effects of cancer and some involved genes</vt:lpstr>
      <vt:lpstr>Cancer Models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Genetic Basis of cancer</dc:title>
  <dc:creator>Gaurav</dc:creator>
  <cp:lastModifiedBy>Gaurav</cp:lastModifiedBy>
  <cp:revision>99</cp:revision>
  <dcterms:created xsi:type="dcterms:W3CDTF">2011-02-01T04:30:22Z</dcterms:created>
  <dcterms:modified xsi:type="dcterms:W3CDTF">2011-02-27T17:34:16Z</dcterms:modified>
</cp:coreProperties>
</file>